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72" r:id="rId9"/>
    <p:sldId id="284" r:id="rId10"/>
    <p:sldId id="273" r:id="rId11"/>
    <p:sldId id="274" r:id="rId12"/>
    <p:sldId id="263" r:id="rId13"/>
    <p:sldId id="264" r:id="rId14"/>
    <p:sldId id="265" r:id="rId15"/>
    <p:sldId id="266" r:id="rId16"/>
    <p:sldId id="276" r:id="rId17"/>
    <p:sldId id="275" r:id="rId18"/>
    <p:sldId id="267" r:id="rId19"/>
    <p:sldId id="277" r:id="rId20"/>
    <p:sldId id="278" r:id="rId21"/>
    <p:sldId id="281" r:id="rId22"/>
    <p:sldId id="279" r:id="rId23"/>
    <p:sldId id="282" r:id="rId24"/>
    <p:sldId id="28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00094D1-00D3-6059-9DD0-01D4D918D14C}" name="Rojesh Humagain" initials="RH" userId="66522c7016944ca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03AD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5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9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4/16/2024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4/16/2024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4/16/2024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4/16/2024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4/16/2024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4/16/2024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jpeg"/><Relationship Id="rId7" Type="http://schemas.openxmlformats.org/officeDocument/2006/relationships/image" Target="../media/image2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8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F794C42-88F8-5205-34D9-68EF079B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169672"/>
            <a:ext cx="11318240" cy="572008"/>
          </a:xfrm>
          <a:blipFill>
            <a:blip r:embed="rId2"/>
            <a:tile tx="0" ty="0" sx="60000" sy="59000" flip="none" algn="tl"/>
          </a:blipFill>
          <a:ln>
            <a:solidFill>
              <a:schemeClr val="tx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 algn="ctr"/>
            <a:r>
              <a:rPr lang="en-US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Add &amp; Update Product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A2DFB-FAB1-6BBE-00D0-C6768307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36" y="1108363"/>
            <a:ext cx="5668356" cy="527858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3FB475-7F50-C38A-EAF6-028DB3926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092" y="1108363"/>
            <a:ext cx="5234247" cy="527858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482243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F794C42-88F8-5205-34D9-68EF079B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191191"/>
            <a:ext cx="11318240" cy="572008"/>
          </a:xfrm>
          <a:blipFill>
            <a:blip r:embed="rId2"/>
            <a:tile tx="0" ty="0" sx="60000" sy="59000" flip="none" algn="tl"/>
          </a:blipFill>
          <a:ln>
            <a:solidFill>
              <a:schemeClr val="tx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 algn="ctr"/>
            <a:r>
              <a:rPr lang="en-US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Product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27946-9173-153E-E6EA-B63C26BE0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1030441"/>
            <a:ext cx="11318240" cy="5636368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051412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9A1F65-2628-BB37-E443-2D43120D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218" y="0"/>
            <a:ext cx="6095999" cy="3379642"/>
          </a:xfrm>
          <a:prstGeom prst="rect">
            <a:avLst/>
          </a:prstGeom>
          <a:gradFill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BFC577-6195-3B26-B5BC-7457E8A38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9642"/>
            <a:ext cx="6220218" cy="3478358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9956092-4F6D-4C6E-5315-B8DDF06E0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36" y="1298574"/>
            <a:ext cx="3009610" cy="655782"/>
          </a:xfrm>
          <a:blipFill>
            <a:blip r:embed="rId4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r>
              <a:rPr lang="en-US" sz="36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User Homepage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9CB25B8-C4FD-1535-FA00-062EDE0D06C3}"/>
              </a:ext>
            </a:extLst>
          </p:cNvPr>
          <p:cNvSpPr/>
          <p:nvPr/>
        </p:nvSpPr>
        <p:spPr>
          <a:xfrm>
            <a:off x="3854356" y="1432646"/>
            <a:ext cx="1733551" cy="514350"/>
          </a:xfrm>
          <a:prstGeom prst="rightArrow">
            <a:avLst/>
          </a:prstGeom>
          <a:gradFill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4D31114C-A4E9-5B70-B06F-14EF4AC5ECE8}"/>
              </a:ext>
            </a:extLst>
          </p:cNvPr>
          <p:cNvSpPr txBox="1">
            <a:spLocks/>
          </p:cNvSpPr>
          <p:nvPr/>
        </p:nvSpPr>
        <p:spPr>
          <a:xfrm>
            <a:off x="9466070" y="4710834"/>
            <a:ext cx="2172116" cy="655782"/>
          </a:xfrm>
          <a:prstGeom prst="rect">
            <a:avLst/>
          </a:prstGeom>
          <a:blipFill>
            <a:blip r:embed="rId4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Categories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6CF6C16-83D7-87EC-C157-5C2E92EEF528}"/>
              </a:ext>
            </a:extLst>
          </p:cNvPr>
          <p:cNvSpPr/>
          <p:nvPr/>
        </p:nvSpPr>
        <p:spPr>
          <a:xfrm rot="10800000">
            <a:off x="7119243" y="4781550"/>
            <a:ext cx="1733551" cy="514350"/>
          </a:xfrm>
          <a:prstGeom prst="rightArrow">
            <a:avLst/>
          </a:prstGeom>
          <a:gradFill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62050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8EBE689-CD73-B512-343F-88964FBE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" y="979805"/>
            <a:ext cx="11318240" cy="56388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5F794C42-88F8-5205-34D9-68EF079B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169672"/>
            <a:ext cx="11318240" cy="572008"/>
          </a:xfrm>
          <a:blipFill>
            <a:blip r:embed="rId3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pPr algn="ctr"/>
            <a:r>
              <a:rPr lang="en-US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Product page</a:t>
            </a:r>
          </a:p>
        </p:txBody>
      </p:sp>
    </p:spTree>
    <p:extLst>
      <p:ext uri="{BB962C8B-B14F-4D97-AF65-F5344CB8AC3E}">
        <p14:creationId xmlns:p14="http://schemas.microsoft.com/office/powerpoint/2010/main" val="4251930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F794C42-88F8-5205-34D9-68EF079B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169672"/>
            <a:ext cx="11318240" cy="572008"/>
          </a:xfrm>
          <a:blipFill>
            <a:blip r:embed="rId2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pPr algn="ctr"/>
            <a:r>
              <a:rPr lang="en-US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Contact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003B9-F7ED-FB17-71EB-CAB68E18C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1142416"/>
            <a:ext cx="11318240" cy="5443317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584605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F794C42-88F8-5205-34D9-68EF079B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169672"/>
            <a:ext cx="11318240" cy="572008"/>
          </a:xfrm>
          <a:blipFill>
            <a:blip r:embed="rId2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pPr algn="ctr"/>
            <a:r>
              <a:rPr lang="en-US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Cart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E543B-B9A9-1DF6-21BB-1B8FC4FA7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1021655"/>
            <a:ext cx="11318240" cy="541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6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F794C42-88F8-5205-34D9-68EF079B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6" y="169672"/>
            <a:ext cx="10772774" cy="572008"/>
          </a:xfrm>
          <a:blipFill>
            <a:blip r:embed="rId2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pPr algn="ctr"/>
            <a:r>
              <a:rPr lang="en-US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Order 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41C06-1707-48B7-D5C5-A058428A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477" y="1000124"/>
            <a:ext cx="9273814" cy="574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6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F794C42-88F8-5205-34D9-68EF079B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169672"/>
            <a:ext cx="11318240" cy="572008"/>
          </a:xfrm>
          <a:blipFill>
            <a:blip r:embed="rId2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pPr algn="ctr"/>
            <a:r>
              <a:rPr lang="en-US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Order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BD114-0AEB-0B6B-5CC6-D8EC46053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1081586"/>
            <a:ext cx="11318240" cy="55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019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9956092-4F6D-4C6E-5315-B8DDF06E0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541" y="24650"/>
            <a:ext cx="2332968" cy="655782"/>
          </a:xfrm>
          <a:blipFill>
            <a:blip r:embed="rId2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pPr algn="ctr"/>
            <a:r>
              <a:rPr lang="en-US" sz="36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Login page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9CB25B8-C4FD-1535-FA00-062EDE0D06C3}"/>
              </a:ext>
            </a:extLst>
          </p:cNvPr>
          <p:cNvSpPr/>
          <p:nvPr/>
        </p:nvSpPr>
        <p:spPr>
          <a:xfrm rot="5400000">
            <a:off x="1763144" y="994657"/>
            <a:ext cx="876802" cy="51435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4D31114C-A4E9-5B70-B06F-14EF4AC5ECE8}"/>
              </a:ext>
            </a:extLst>
          </p:cNvPr>
          <p:cNvSpPr txBox="1">
            <a:spLocks/>
          </p:cNvSpPr>
          <p:nvPr/>
        </p:nvSpPr>
        <p:spPr>
          <a:xfrm>
            <a:off x="4950067" y="0"/>
            <a:ext cx="2712720" cy="655782"/>
          </a:xfrm>
          <a:prstGeom prst="rect">
            <a:avLst/>
          </a:prstGeom>
          <a:blipFill>
            <a:blip r:embed="rId2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Register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4FD59-189F-DB56-7C9F-F3F2854F2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48" y="1823233"/>
            <a:ext cx="3857758" cy="5034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1FDC5-CD7B-27CD-6BA3-FECCEC006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419" y="1823232"/>
            <a:ext cx="3632926" cy="50347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6C00E5-E3BB-3A57-310A-03C67F88B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55" y="1823233"/>
            <a:ext cx="4053780" cy="503476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C0F1810-4CDA-2E7B-D976-1633635FC221}"/>
              </a:ext>
            </a:extLst>
          </p:cNvPr>
          <p:cNvSpPr/>
          <p:nvPr/>
        </p:nvSpPr>
        <p:spPr>
          <a:xfrm rot="5400000">
            <a:off x="5868026" y="994657"/>
            <a:ext cx="876802" cy="514350"/>
          </a:xfrm>
          <a:prstGeom prst="rightArrow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92D116D8-428D-93EA-B873-11F023FDCCB5}"/>
              </a:ext>
            </a:extLst>
          </p:cNvPr>
          <p:cNvSpPr txBox="1">
            <a:spLocks/>
          </p:cNvSpPr>
          <p:nvPr/>
        </p:nvSpPr>
        <p:spPr>
          <a:xfrm>
            <a:off x="8844522" y="0"/>
            <a:ext cx="2712720" cy="655782"/>
          </a:xfrm>
          <a:prstGeom prst="rect">
            <a:avLst/>
          </a:prstGeom>
          <a:blipFill>
            <a:blip r:embed="rId2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Forgot page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0132507-490E-031F-2189-8603DBAB9507}"/>
              </a:ext>
            </a:extLst>
          </p:cNvPr>
          <p:cNvSpPr/>
          <p:nvPr/>
        </p:nvSpPr>
        <p:spPr>
          <a:xfrm rot="5400000">
            <a:off x="9762481" y="982332"/>
            <a:ext cx="876802" cy="514350"/>
          </a:xfrm>
          <a:prstGeom prst="rightArrow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811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F794C42-88F8-5205-34D9-68EF079B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02" y="169672"/>
            <a:ext cx="10760364" cy="572008"/>
          </a:xfrm>
          <a:blipFill>
            <a:blip r:embed="rId2"/>
            <a:tile tx="0" ty="0" sx="60000" sy="59000" flip="none" algn="tl"/>
          </a:blipFill>
          <a:ln>
            <a:solidFill>
              <a:schemeClr val="tx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 algn="ctr"/>
            <a:r>
              <a:rPr lang="ne-NP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Data flow Diagram</a:t>
            </a:r>
            <a:endParaRPr lang="en-US" b="1" cap="none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AEECAF-66E7-4BF8-A03F-BC8F75F5F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032" y="1322233"/>
            <a:ext cx="8895936" cy="4811671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8964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2B98-8823-1EEE-9B9D-7A6765D25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107" y="1466850"/>
            <a:ext cx="10198550" cy="2752725"/>
          </a:xfr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scene3d>
              <a:camera prst="perspectiveRelaxedModerately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sz="8100" b="1" cap="none" dirty="0">
                <a:ln w="13462">
                  <a:solidFill>
                    <a:srgbClr val="00B05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8100" b="1" cap="none" dirty="0">
                <a:ln w="13462">
                  <a:solidFill>
                    <a:srgbClr val="00B050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E-COMMERCE</a:t>
            </a:r>
            <a:r>
              <a:rPr lang="en-US" sz="8100" b="1" cap="none" dirty="0">
                <a:ln w="13462">
                  <a:solidFill>
                    <a:srgbClr val="00B05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8100" b="1" cap="none" dirty="0">
                <a:ln w="13462">
                  <a:solidFill>
                    <a:srgbClr val="00B050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WEBSITE</a:t>
            </a:r>
            <a:endParaRPr lang="en-US" sz="8100" b="1" cap="none" dirty="0">
              <a:ln w="13462">
                <a:solidFill>
                  <a:srgbClr val="00B05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CB5B5-20E2-CC4A-DE56-A025E99C6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6148" y="5334000"/>
            <a:ext cx="7499704" cy="542925"/>
          </a:xfrm>
          <a:blipFill>
            <a:blip r:embed="rId2"/>
            <a:tile tx="0" ty="0" sx="60000" sy="59000" flip="none" algn="tl"/>
          </a:blipFill>
          <a:ln>
            <a:noFill/>
          </a:ln>
          <a:effectLst>
            <a:glow rad="101600">
              <a:schemeClr val="accent3">
                <a:satMod val="175000"/>
                <a:alpha val="41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Prepared by : Rojesh Humagain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85BB8-0426-81C5-0BC5-60B9A42CA00D}"/>
              </a:ext>
            </a:extLst>
          </p:cNvPr>
          <p:cNvSpPr txBox="1"/>
          <p:nvPr/>
        </p:nvSpPr>
        <p:spPr>
          <a:xfrm>
            <a:off x="926107" y="754497"/>
            <a:ext cx="2879275" cy="584775"/>
          </a:xfrm>
          <a:prstGeom prst="rect">
            <a:avLst/>
          </a:prstGeom>
          <a:blipFill>
            <a:blip r:embed="rId3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</a:rPr>
              <a:t>PHP-Project</a:t>
            </a:r>
          </a:p>
        </p:txBody>
      </p:sp>
    </p:spTree>
    <p:extLst>
      <p:ext uri="{BB962C8B-B14F-4D97-AF65-F5344CB8AC3E}">
        <p14:creationId xmlns:p14="http://schemas.microsoft.com/office/powerpoint/2010/main" val="2075909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2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F794C42-88F8-5205-34D9-68EF079B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02" y="169672"/>
            <a:ext cx="10760364" cy="572008"/>
          </a:xfrm>
          <a:blipFill>
            <a:blip r:embed="rId2"/>
            <a:tile tx="0" ty="0" sx="60000" sy="59000" flip="none" algn="tl"/>
          </a:blipFill>
          <a:ln>
            <a:solidFill>
              <a:schemeClr val="tx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 algn="ctr"/>
            <a:r>
              <a:rPr lang="en-US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8C295-4ED2-9F76-33DF-5A4792033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02" y="1448204"/>
            <a:ext cx="10871705" cy="4664364"/>
          </a:xfrm>
          <a:prstGeom prst="rect">
            <a:avLst/>
          </a:prstGeom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7F437F-9996-93E2-A245-8CFFA4888C9C}"/>
              </a:ext>
            </a:extLst>
          </p:cNvPr>
          <p:cNvSpPr/>
          <p:nvPr/>
        </p:nvSpPr>
        <p:spPr>
          <a:xfrm>
            <a:off x="697093" y="3340068"/>
            <a:ext cx="1293091" cy="3556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6424FC-60C3-ADBA-85AA-30BBE8D2C3B4}"/>
              </a:ext>
            </a:extLst>
          </p:cNvPr>
          <p:cNvCxnSpPr>
            <a:cxnSpLocks/>
            <a:stCxn id="5" idx="0"/>
            <a:endCxn id="10" idx="2"/>
          </p:cNvCxnSpPr>
          <p:nvPr/>
        </p:nvCxnSpPr>
        <p:spPr>
          <a:xfrm flipV="1">
            <a:off x="1343639" y="1344117"/>
            <a:ext cx="646545" cy="19959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AA0A1AB-4E1B-3261-9037-11A685D97005}"/>
              </a:ext>
            </a:extLst>
          </p:cNvPr>
          <p:cNvSpPr/>
          <p:nvPr/>
        </p:nvSpPr>
        <p:spPr>
          <a:xfrm>
            <a:off x="780220" y="792706"/>
            <a:ext cx="2419927" cy="551411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Name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DAEF04-2519-C27D-B603-87AA0B3B99DA}"/>
              </a:ext>
            </a:extLst>
          </p:cNvPr>
          <p:cNvSpPr/>
          <p:nvPr/>
        </p:nvSpPr>
        <p:spPr>
          <a:xfrm>
            <a:off x="2714625" y="3629024"/>
            <a:ext cx="1504950" cy="24362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1E0E02-F07C-76E0-91E8-BA807F8EEFB9}"/>
              </a:ext>
            </a:extLst>
          </p:cNvPr>
          <p:cNvCxnSpPr>
            <a:stCxn id="20" idx="2"/>
          </p:cNvCxnSpPr>
          <p:nvPr/>
        </p:nvCxnSpPr>
        <p:spPr>
          <a:xfrm>
            <a:off x="3467100" y="6065293"/>
            <a:ext cx="1666875" cy="4879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813301A-A2ED-47ED-A254-FAD145D56280}"/>
              </a:ext>
            </a:extLst>
          </p:cNvPr>
          <p:cNvSpPr/>
          <p:nvPr/>
        </p:nvSpPr>
        <p:spPr>
          <a:xfrm>
            <a:off x="5133975" y="6260407"/>
            <a:ext cx="2419927" cy="551411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Table</a:t>
            </a:r>
          </a:p>
        </p:txBody>
      </p:sp>
    </p:spTree>
    <p:extLst>
      <p:ext uri="{BB962C8B-B14F-4D97-AF65-F5344CB8AC3E}">
        <p14:creationId xmlns:p14="http://schemas.microsoft.com/office/powerpoint/2010/main" val="1986993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20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F794C42-88F8-5205-34D9-68EF079B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02" y="169672"/>
            <a:ext cx="10760364" cy="572008"/>
          </a:xfrm>
          <a:blipFill>
            <a:blip r:embed="rId2"/>
            <a:tile tx="0" ty="0" sx="60000" sy="59000" flip="none" algn="tl"/>
          </a:blipFill>
          <a:ln>
            <a:solidFill>
              <a:schemeClr val="tx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 algn="ctr"/>
            <a:r>
              <a:rPr lang="en-US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Addproduct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CFBC1-2BDA-F53B-1735-151883817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02" y="1431636"/>
            <a:ext cx="10759512" cy="434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120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F794C42-88F8-5205-34D9-68EF079B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02" y="169672"/>
            <a:ext cx="10760364" cy="572008"/>
          </a:xfrm>
          <a:blipFill>
            <a:blip r:embed="rId2"/>
            <a:tile tx="0" ty="0" sx="60000" sy="59000" flip="none" algn="tl"/>
          </a:blipFill>
          <a:ln>
            <a:solidFill>
              <a:schemeClr val="tx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 algn="ctr"/>
            <a:r>
              <a:rPr lang="en-US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Admin &amp; User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477D2-2B80-855E-230F-29EA3BD7D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02" y="973187"/>
            <a:ext cx="10877240" cy="2670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4AB8F-F5FE-329F-9090-A23F9EA21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" y="3644112"/>
            <a:ext cx="10838281" cy="224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F794C42-88F8-5205-34D9-68EF079B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159" y="198247"/>
            <a:ext cx="10760364" cy="572008"/>
          </a:xfrm>
          <a:blipFill>
            <a:blip r:embed="rId2"/>
            <a:tile tx="0" ty="0" sx="60000" sy="59000" flip="none" algn="tl"/>
          </a:blipFill>
          <a:ln>
            <a:solidFill>
              <a:schemeClr val="tx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 algn="ctr"/>
            <a:r>
              <a:rPr lang="en-US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Order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43E207-6F16-F267-E339-B44E67CE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59" y="1109808"/>
            <a:ext cx="10743681" cy="431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68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FA9B33-A2FC-7E98-A83E-08C24B1B6D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9747" y="1657350"/>
            <a:ext cx="8612505" cy="2401106"/>
          </a:xfrm>
          <a:ln>
            <a:solidFill>
              <a:schemeClr val="tx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softRound"/>
            <a:bevelB prst="angle"/>
            <a:contourClr>
              <a:srgbClr val="FFFFFF"/>
            </a:contourClr>
          </a:sp3d>
        </p:spPr>
        <p:txBody>
          <a:bodyPr>
            <a:sp3d extrusionH="57150">
              <a:bevelT w="38100" h="38100" prst="relaxedInset"/>
            </a:sp3d>
          </a:bodyPr>
          <a:lstStyle/>
          <a:p>
            <a:pPr algn="ctr"/>
            <a:r>
              <a:rPr lang="en-US" b="1" cap="none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Thank - You</a:t>
            </a:r>
          </a:p>
        </p:txBody>
      </p:sp>
    </p:spTree>
    <p:extLst>
      <p:ext uri="{BB962C8B-B14F-4D97-AF65-F5344CB8AC3E}">
        <p14:creationId xmlns:p14="http://schemas.microsoft.com/office/powerpoint/2010/main" val="2939218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7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3D5F-4CE3-40DC-8B12-133B8D068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44" y="213360"/>
            <a:ext cx="10906575" cy="520065"/>
          </a:xfrm>
          <a:blipFill>
            <a:blip r:embed="rId2"/>
            <a:tile tx="0" ty="0" sx="60000" sy="59000" flip="none" algn="tl"/>
          </a:blipFill>
          <a:ln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pPr algn="ctr"/>
            <a:r>
              <a:rPr lang="en-US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BF4CA-8879-B245-5BEB-976547BD5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544" y="1063626"/>
            <a:ext cx="10906575" cy="5144654"/>
          </a:xfrm>
          <a:blipFill>
            <a:blip r:embed="rId3"/>
            <a:tile tx="0" ty="0" sx="60000" sy="59000" flip="none" algn="tl"/>
          </a:blip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pPr algn="just">
              <a:buClr>
                <a:schemeClr val="tx1"/>
              </a:buClr>
            </a:pPr>
            <a:r>
              <a:rPr lang="en-US" sz="2800" dirty="0">
                <a:latin typeface="Rockwell (Body)"/>
                <a:cs typeface="Times New Roman" panose="02020603050405020304" pitchFamily="18" charset="0"/>
              </a:rPr>
              <a:t> Ecommerce is the buying and selling of goods and services over the internet .</a:t>
            </a:r>
          </a:p>
          <a:p>
            <a:pPr algn="just">
              <a:buClr>
                <a:schemeClr val="tx1"/>
              </a:buClr>
            </a:pPr>
            <a:r>
              <a:rPr lang="en-US" sz="2800" dirty="0">
                <a:latin typeface="Rockwell (Body)"/>
                <a:cs typeface="Times New Roman" panose="02020603050405020304" pitchFamily="18" charset="0"/>
              </a:rPr>
              <a:t> It is conducted over the computer , tablets, smart phones and    other smart devices.</a:t>
            </a:r>
          </a:p>
          <a:p>
            <a:pPr algn="just">
              <a:buClr>
                <a:schemeClr val="tx1"/>
              </a:buClr>
            </a:pPr>
            <a:r>
              <a:rPr lang="en-US" sz="2800" dirty="0">
                <a:latin typeface="Rockwell (Body)"/>
                <a:cs typeface="Times New Roman" panose="02020603050405020304" pitchFamily="18" charset="0"/>
              </a:rPr>
              <a:t>  Almost anything can be purchased through ecommerce today for this reason ecommerce is often  highly  competitive.</a:t>
            </a:r>
          </a:p>
          <a:p>
            <a:pPr algn="just">
              <a:buClr>
                <a:schemeClr val="tx1"/>
              </a:buClr>
            </a:pPr>
            <a:r>
              <a:rPr lang="en-US" sz="2800" dirty="0">
                <a:latin typeface="Rockwell (Body)"/>
                <a:cs typeface="Times New Roman" panose="02020603050405020304" pitchFamily="18" charset="0"/>
              </a:rPr>
              <a:t>Top examples of Ecommerce that have make it big Amazon Daraz  ,Flipkart ,ebay ,Myntra etc.</a:t>
            </a:r>
          </a:p>
          <a:p>
            <a:pPr marL="0" indent="0" algn="just">
              <a:buClr>
                <a:schemeClr val="tx1"/>
              </a:buClr>
              <a:buNone/>
            </a:pPr>
            <a:endParaRPr lang="en-US" sz="2800" dirty="0">
              <a:latin typeface="Rockwell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4908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079B-79A3-85C8-9BDD-9C6A8482E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66" y="238531"/>
            <a:ext cx="10261790" cy="469403"/>
          </a:xfrm>
          <a:blipFill>
            <a:blip r:embed="rId2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pPr algn="ctr"/>
            <a:r>
              <a:rPr lang="en-US" sz="40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Objective: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906DB8-A563-9144-D229-9D026FB8B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1266" y="1082799"/>
            <a:ext cx="1515340" cy="1535867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3C8A88-9172-76E7-AEAC-C19C0110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66" y="2949630"/>
            <a:ext cx="1515340" cy="1535867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333333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E8CF53-8334-7931-FA92-3544120B7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31" y="4844079"/>
            <a:ext cx="1595675" cy="1595675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4" name="Picture 10" descr="24 Hours Service PNG Transparent Images Free Download | Vector Files |  Pngtree">
            <a:extLst>
              <a:ext uri="{FF2B5EF4-FFF2-40B4-BE49-F238E27FC236}">
                <a16:creationId xmlns:a16="http://schemas.microsoft.com/office/drawing/2014/main" id="{D9C97066-6970-0296-2535-68F57AE25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883" y="1093062"/>
            <a:ext cx="1515340" cy="1515340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E48EB8-8207-EB36-3523-72F77D628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942" y="2949630"/>
            <a:ext cx="1557281" cy="1517516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B3ECFD-86D8-9EF9-89B3-9FC0D3C70620}"/>
              </a:ext>
            </a:extLst>
          </p:cNvPr>
          <p:cNvSpPr txBox="1"/>
          <p:nvPr/>
        </p:nvSpPr>
        <p:spPr>
          <a:xfrm>
            <a:off x="2770500" y="1666066"/>
            <a:ext cx="2319973" cy="369332"/>
          </a:xfrm>
          <a:prstGeom prst="rect">
            <a:avLst/>
          </a:prstGeom>
          <a:blipFill>
            <a:blip r:embed="rId8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money &amp; 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BFD72C-A3D4-0CAC-355B-C39500653220}"/>
              </a:ext>
            </a:extLst>
          </p:cNvPr>
          <p:cNvSpPr txBox="1"/>
          <p:nvPr/>
        </p:nvSpPr>
        <p:spPr>
          <a:xfrm>
            <a:off x="2770500" y="3532897"/>
            <a:ext cx="2319973" cy="369332"/>
          </a:xfrm>
          <a:prstGeom prst="rect">
            <a:avLst/>
          </a:prstGeom>
          <a:blipFill>
            <a:blip r:embed="rId8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Online Order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CEF5E-C462-04CA-4828-E6351D4C4AE7}"/>
              </a:ext>
            </a:extLst>
          </p:cNvPr>
          <p:cNvSpPr txBox="1"/>
          <p:nvPr/>
        </p:nvSpPr>
        <p:spPr>
          <a:xfrm>
            <a:off x="2770500" y="5457250"/>
            <a:ext cx="2319973" cy="369332"/>
          </a:xfrm>
          <a:prstGeom prst="rect">
            <a:avLst/>
          </a:prstGeom>
          <a:blipFill>
            <a:blip r:embed="rId8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Special offer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C0A86F-1962-119F-011C-CB0EEF6FA64E}"/>
              </a:ext>
            </a:extLst>
          </p:cNvPr>
          <p:cNvSpPr txBox="1"/>
          <p:nvPr/>
        </p:nvSpPr>
        <p:spPr>
          <a:xfrm>
            <a:off x="8663300" y="1666066"/>
            <a:ext cx="2469756" cy="369332"/>
          </a:xfrm>
          <a:prstGeom prst="rect">
            <a:avLst/>
          </a:prstGeom>
          <a:blipFill>
            <a:blip r:embed="rId8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24/7 Support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B5C0EC-BE9F-D403-458D-2F88E7D60765}"/>
              </a:ext>
            </a:extLst>
          </p:cNvPr>
          <p:cNvSpPr txBox="1"/>
          <p:nvPr/>
        </p:nvSpPr>
        <p:spPr>
          <a:xfrm>
            <a:off x="8663300" y="3541856"/>
            <a:ext cx="2469756" cy="369332"/>
          </a:xfrm>
          <a:prstGeom prst="rect">
            <a:avLst/>
          </a:prstGeom>
          <a:blipFill>
            <a:blip r:embed="rId8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Happy Costumer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71D6A3E-AEDF-5DFE-86DA-44192DEDE1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6883" y="4922238"/>
            <a:ext cx="1515340" cy="1517516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32F874F-3CAD-47D3-A4B4-6480C8C0EF3E}"/>
              </a:ext>
            </a:extLst>
          </p:cNvPr>
          <p:cNvSpPr txBox="1"/>
          <p:nvPr/>
        </p:nvSpPr>
        <p:spPr>
          <a:xfrm>
            <a:off x="8663300" y="5651263"/>
            <a:ext cx="2469756" cy="369332"/>
          </a:xfrm>
          <a:prstGeom prst="rect">
            <a:avLst/>
          </a:prstGeom>
          <a:blipFill>
            <a:blip r:embed="rId8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Promotion</a:t>
            </a:r>
          </a:p>
        </p:txBody>
      </p:sp>
    </p:spTree>
    <p:extLst>
      <p:ext uri="{BB962C8B-B14F-4D97-AF65-F5344CB8AC3E}">
        <p14:creationId xmlns:p14="http://schemas.microsoft.com/office/powerpoint/2010/main" val="496702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4" grpId="0" animBg="1"/>
      <p:bldP spid="26" grpId="0" animBg="1"/>
      <p:bldP spid="28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CAE1-99BF-B484-2D94-1C874337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49" y="226501"/>
            <a:ext cx="10372725" cy="454220"/>
          </a:xfrm>
          <a:blipFill>
            <a:blip r:embed="rId2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pPr algn="ctr"/>
            <a:r>
              <a:rPr lang="en-US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Process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AAF7E83-F3DA-2E95-7D5D-FBB6D0C62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4124" y="878260"/>
            <a:ext cx="8123385" cy="5753239"/>
          </a:xfrm>
          <a:blipFill>
            <a:blip r:embed="rId4"/>
            <a:tile tx="0" ty="0" sx="60000" sy="59000" flip="none" algn="tl"/>
          </a:blip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67C4AE-BE35-3219-1572-9F8FC015B53C}"/>
              </a:ext>
            </a:extLst>
          </p:cNvPr>
          <p:cNvSpPr txBox="1"/>
          <p:nvPr/>
        </p:nvSpPr>
        <p:spPr>
          <a:xfrm>
            <a:off x="4653683" y="3754879"/>
            <a:ext cx="1930401" cy="46166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n w="0">
                  <a:solidFill>
                    <a:sysClr val="windowText" lastClr="00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Hamro</a:t>
            </a:r>
            <a:r>
              <a:rPr lang="ne-NP" sz="2400" dirty="0">
                <a:ln w="0">
                  <a:solidFill>
                    <a:sysClr val="windowText" lastClr="00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खाचो</a:t>
            </a:r>
            <a:endParaRPr lang="en-US" sz="2400" dirty="0">
              <a:ln w="0">
                <a:solidFill>
                  <a:sysClr val="windowText" lastClr="000000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8602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AF4F-0068-D9B7-122A-045A909D6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218" y="152124"/>
            <a:ext cx="10797308" cy="569235"/>
          </a:xfrm>
          <a:blipFill>
            <a:blip r:embed="rId2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pPr algn="ctr"/>
            <a:r>
              <a:rPr lang="en-US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0CB8-B7C7-79DC-F8A9-9EFCDD906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218" y="988291"/>
            <a:ext cx="10797309" cy="5248563"/>
          </a:xfrm>
          <a:blipFill>
            <a:blip r:embed="rId3"/>
            <a:tile tx="0" ty="0" sx="60000" sy="59000" flip="none" algn="tl"/>
          </a:blip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numCol="1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Menu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 page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 Catalog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login/register/forgot password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to Cart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Increase or decrease product quantity and delete from cart.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Checkout &amp; payment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Responsive For all devices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connection</a:t>
            </a:r>
          </a:p>
          <a:p>
            <a:pPr marL="0" indent="0">
              <a:buNone/>
            </a:pP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66988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A4206-8C0A-FBCA-E050-7FD8D0963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221534"/>
            <a:ext cx="10639425" cy="540460"/>
          </a:xfrm>
          <a:blipFill>
            <a:blip r:embed="rId2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pPr algn="ctr"/>
            <a:r>
              <a:rPr lang="en-US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Software requirements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65E3BC-03BE-D582-48D6-3C18563CA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8859" y="1305037"/>
            <a:ext cx="5321045" cy="4897582"/>
          </a:xfrm>
          <a:blipFill>
            <a:blip r:embed="rId3"/>
            <a:tile tx="0" ty="0" sx="60000" sy="59000" flip="none" algn="tl"/>
          </a:blipFill>
          <a:ln>
            <a:solidFill>
              <a:schemeClr val="tx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Language: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dirty="0"/>
              <a:t>HTML</a:t>
            </a:r>
          </a:p>
          <a:p>
            <a:pPr>
              <a:lnSpc>
                <a:spcPct val="100000"/>
              </a:lnSpc>
            </a:pPr>
            <a:r>
              <a:rPr lang="en-US" dirty="0"/>
              <a:t>CSS</a:t>
            </a:r>
          </a:p>
          <a:p>
            <a:pPr>
              <a:lnSpc>
                <a:spcPct val="100000"/>
              </a:lnSpc>
            </a:pPr>
            <a:r>
              <a:rPr lang="en-US" dirty="0"/>
              <a:t>Bootstrap </a:t>
            </a:r>
          </a:p>
          <a:p>
            <a:pPr>
              <a:lnSpc>
                <a:spcPct val="100000"/>
              </a:lnSpc>
            </a:pPr>
            <a:r>
              <a:rPr lang="en-US" dirty="0"/>
              <a:t>Java Script</a:t>
            </a:r>
          </a:p>
          <a:p>
            <a:pPr>
              <a:lnSpc>
                <a:spcPct val="100000"/>
              </a:lnSpc>
            </a:pPr>
            <a:r>
              <a:rPr lang="en-US" dirty="0"/>
              <a:t>PHP/Mysql(For Database Connection)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5A019C-E423-3CC3-2417-A8BC9E856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0459" y="1305037"/>
            <a:ext cx="5321046" cy="4897582"/>
          </a:xfrm>
          <a:blipFill>
            <a:blip r:embed="rId3"/>
            <a:tile tx="0" ty="0" sx="60000" sy="59000" flip="none" algn="tl"/>
          </a:blipFill>
          <a:ln>
            <a:solidFill>
              <a:schemeClr val="tx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Tools:</a:t>
            </a:r>
          </a:p>
          <a:p>
            <a:pPr>
              <a:lnSpc>
                <a:spcPct val="100000"/>
              </a:lnSpc>
            </a:pPr>
            <a:r>
              <a:rPr lang="en-US" dirty="0"/>
              <a:t>Vs Code editor</a:t>
            </a:r>
          </a:p>
          <a:p>
            <a:r>
              <a:rPr lang="en-US" dirty="0"/>
              <a:t>Canva (logo design)</a:t>
            </a:r>
          </a:p>
          <a:p>
            <a:r>
              <a:rPr lang="en-US" dirty="0"/>
              <a:t>Adobe Photoshop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7492D5-9561-02A4-F3EB-AB16B3AE8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323" y="4687521"/>
            <a:ext cx="831418" cy="8314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32DCE4-56D1-8007-6499-DD751EFEC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8158" y="4721545"/>
            <a:ext cx="831418" cy="8314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090204-66B3-5166-EF8C-78C2E3CD8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1194" y="4766573"/>
            <a:ext cx="741361" cy="74136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EADE9A-23DB-ED95-B71E-882EAA2E4A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1335" y="4751963"/>
            <a:ext cx="831418" cy="8314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28" name="Picture 4" descr="PHP - Wikipedia">
            <a:extLst>
              <a:ext uri="{FF2B5EF4-FFF2-40B4-BE49-F238E27FC236}">
                <a16:creationId xmlns:a16="http://schemas.microsoft.com/office/drawing/2014/main" id="{28F424A6-B491-559F-DF01-E3C54B19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758" y="4766573"/>
            <a:ext cx="734085" cy="730357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A11D36-4633-1B34-1F3B-FB5BC0A6F8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0459" y="4546884"/>
            <a:ext cx="1112692" cy="111269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220638-3E2F-ECF2-DA28-E83CD8B62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6398" y="4710751"/>
            <a:ext cx="831418" cy="831418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695A2A-BBAD-5728-1941-CCAB630A01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0477" y="4766573"/>
            <a:ext cx="1953114" cy="83278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24571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F794C42-88F8-5205-34D9-68EF079B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169672"/>
            <a:ext cx="11318240" cy="572008"/>
          </a:xfrm>
          <a:blipFill>
            <a:blip r:embed="rId2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pPr algn="ctr"/>
            <a:r>
              <a:rPr lang="en-US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Admin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42337-E030-5F42-8D1C-78F5D8D95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895927"/>
            <a:ext cx="11331991" cy="5653855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7854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honeycomb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F794C42-88F8-5205-34D9-68EF079B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169672"/>
            <a:ext cx="11318240" cy="572008"/>
          </a:xfrm>
          <a:blipFill>
            <a:blip r:embed="rId2"/>
            <a:tile tx="0" ty="0" sx="60000" sy="59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pPr algn="ctr"/>
            <a:r>
              <a:rPr lang="en-US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User 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35BAD-D618-70C1-909F-013AF85E5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1196900"/>
            <a:ext cx="11318239" cy="51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9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flip dir="l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976</TotalTime>
  <Words>210</Words>
  <Application>Microsoft Office PowerPoint</Application>
  <PresentationFormat>Widescreen</PresentationFormat>
  <Paragraphs>63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 Black</vt:lpstr>
      <vt:lpstr>Rockwell</vt:lpstr>
      <vt:lpstr>Rockwell (Body)</vt:lpstr>
      <vt:lpstr>Rockwell Condensed</vt:lpstr>
      <vt:lpstr>Wingdings</vt:lpstr>
      <vt:lpstr>Wood Type</vt:lpstr>
      <vt:lpstr>PowerPoint Presentation</vt:lpstr>
      <vt:lpstr> E-COMMERCE WEBSITE</vt:lpstr>
      <vt:lpstr> Introduction</vt:lpstr>
      <vt:lpstr>Objective:</vt:lpstr>
      <vt:lpstr>Process</vt:lpstr>
      <vt:lpstr>Features</vt:lpstr>
      <vt:lpstr>Software requirements</vt:lpstr>
      <vt:lpstr>Admin Dashboard</vt:lpstr>
      <vt:lpstr>User login</vt:lpstr>
      <vt:lpstr>Add &amp; Update Product</vt:lpstr>
      <vt:lpstr>Product Table</vt:lpstr>
      <vt:lpstr>User Homepage</vt:lpstr>
      <vt:lpstr>Product page</vt:lpstr>
      <vt:lpstr>Contact page</vt:lpstr>
      <vt:lpstr>Cart page</vt:lpstr>
      <vt:lpstr>Order Form</vt:lpstr>
      <vt:lpstr>Order Form</vt:lpstr>
      <vt:lpstr>Login page </vt:lpstr>
      <vt:lpstr>Data flow Diagram</vt:lpstr>
      <vt:lpstr>Database</vt:lpstr>
      <vt:lpstr>Addproduct table</vt:lpstr>
      <vt:lpstr>Admin &amp; User table</vt:lpstr>
      <vt:lpstr>Order page</vt:lpstr>
      <vt:lpstr>Thank -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E-COMMERCE WEBSITE</dc:title>
  <dc:creator>Rojesh Humagain</dc:creator>
  <cp:lastModifiedBy>Rojesh Humagain</cp:lastModifiedBy>
  <cp:revision>14</cp:revision>
  <dcterms:created xsi:type="dcterms:W3CDTF">2024-03-07T16:17:35Z</dcterms:created>
  <dcterms:modified xsi:type="dcterms:W3CDTF">2024-04-16T06:07:36Z</dcterms:modified>
</cp:coreProperties>
</file>